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8" r:id="rId1"/>
  </p:sld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68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DDA51639-B2D6-4652-B8C3-1B4C224A7BAF}" type="datetimeFigureOut">
              <a:rPr lang="en-US" smtClean="0"/>
              <a:t>12/18/2022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062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8EC7-AF6A-48D3-8284-14BACBEBDD84}" type="datetimeFigureOut">
              <a:rPr lang="en-US" smtClean="0"/>
              <a:t>12/18/2022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50774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8EC7-AF6A-48D3-8284-14BACBEBDD84}" type="datetimeFigureOut">
              <a:rPr lang="en-US" smtClean="0"/>
              <a:t>12/18/2022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34907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8EC7-AF6A-48D3-8284-14BACBEBDD84}" type="datetimeFigureOut">
              <a:rPr lang="en-US" smtClean="0"/>
              <a:t>12/18/2022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642933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8EC7-AF6A-48D3-8284-14BACBEBDD84}" type="datetimeFigureOut">
              <a:rPr lang="en-US" smtClean="0"/>
              <a:t>12/18/2022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55942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8EC7-AF6A-48D3-8284-14BACBEBDD84}" type="datetimeFigureOut">
              <a:rPr lang="en-US" smtClean="0"/>
              <a:t>12/18/2022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50735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8EC7-AF6A-48D3-8284-14BACBEBDD84}" type="datetimeFigureOut">
              <a:rPr lang="en-US" smtClean="0"/>
              <a:t>12/18/2022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55405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AA8-A04B-4104-9AE2-BD48D340E27F}" type="datetimeFigureOut">
              <a:rPr lang="en-US" smtClean="0"/>
              <a:t>12/18/2022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6796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BF79-FAC6-4A96-8DE1-F7B82E2E1652}" type="datetimeFigureOut">
              <a:rPr lang="en-US" smtClean="0"/>
              <a:t>12/18/2022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066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5DD9-2C52-442D-92E2-8072C0C3D7CD}" type="datetimeFigureOut">
              <a:rPr lang="en-US" smtClean="0"/>
              <a:t>12/18/2022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520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961B7-6B89-48AB-966F-622E2788EECC}" type="datetimeFigureOut">
              <a:rPr lang="en-US" smtClean="0"/>
              <a:t>12/18/2022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028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6FB-79CC-4683-A046-BBE785BA1BED}" type="datetimeFigureOut">
              <a:rPr lang="en-US" smtClean="0"/>
              <a:t>12/18/2022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850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B3E8-48F1-4B23-8498-D8A04A81EC9C}" type="datetimeFigureOut">
              <a:rPr lang="en-US" smtClean="0"/>
              <a:t>12/18/2022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016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 smtClean="0"/>
              <a:t>12/18/2022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680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2E4-6836-46D1-9DBB-3C27C0DD3A89}" type="datetimeFigureOut">
              <a:rPr lang="en-US" smtClean="0"/>
              <a:t>12/18/2022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380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31DD-A141-4471-BCF9-C6073EDD7E20}" type="datetimeFigureOut">
              <a:rPr lang="en-US" smtClean="0"/>
              <a:t>12/18/2022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223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34A90-EB03-42F3-8859-2C2B2724C058}" type="datetimeFigureOut">
              <a:rPr lang="en-US" smtClean="0"/>
              <a:t>12/18/2022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897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48EC7-AF6A-48D3-8284-14BACBEBDD84}" type="datetimeFigureOut">
              <a:rPr lang="en-US" smtClean="0"/>
              <a:t>12/18/2022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2909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10577" y="454066"/>
            <a:ext cx="10639123" cy="2116879"/>
          </a:xfrm>
        </p:spPr>
        <p:txBody>
          <a:bodyPr>
            <a:normAutofit/>
          </a:bodyPr>
          <a:lstStyle/>
          <a:p>
            <a:r>
              <a:rPr lang="vi-VN" sz="66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LẬP TRÌNH WEB</a:t>
            </a:r>
            <a:br>
              <a:rPr lang="vi-VN" sz="66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endParaRPr lang="en-US" sz="66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2728" y="3749964"/>
            <a:ext cx="6151417" cy="1812636"/>
          </a:xfrm>
        </p:spPr>
        <p:txBody>
          <a:bodyPr>
            <a:normAutofit fontScale="92500" lnSpcReduction="10000"/>
          </a:bodyPr>
          <a:lstStyle/>
          <a:p>
            <a:r>
              <a:rPr lang="vi-VN" dirty="0" smtClean="0"/>
              <a:t>Giảng viên: Lê Phi hùng.</a:t>
            </a:r>
          </a:p>
          <a:p>
            <a:r>
              <a:rPr lang="vi-VN" dirty="0" smtClean="0"/>
              <a:t>Thành viên nhóm:</a:t>
            </a:r>
          </a:p>
          <a:p>
            <a:r>
              <a:rPr lang="vi-VN" dirty="0"/>
              <a:t>	</a:t>
            </a:r>
            <a:r>
              <a:rPr lang="vi-VN" dirty="0" smtClean="0"/>
              <a:t>	1. Nguyễn văn dẫn-20130219</a:t>
            </a:r>
          </a:p>
          <a:p>
            <a:r>
              <a:rPr lang="vi-VN" dirty="0"/>
              <a:t>	</a:t>
            </a:r>
            <a:r>
              <a:rPr lang="vi-VN" dirty="0" smtClean="0"/>
              <a:t>	2. Nguyễn Thị hậu-20130255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68944" y="2232332"/>
            <a:ext cx="8100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ĐỀ TÀI: WEB BÁN ÁO</a:t>
            </a:r>
            <a:endParaRPr lang="en-U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27073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9885" y="156700"/>
            <a:ext cx="9905998" cy="1095260"/>
          </a:xfrm>
        </p:spPr>
        <p:txBody>
          <a:bodyPr/>
          <a:lstStyle/>
          <a:p>
            <a:r>
              <a:rPr lang="vi-VN" dirty="0" smtClean="0"/>
              <a:t>1. Trang chủ, tìm kiếm – </a:t>
            </a:r>
            <a:r>
              <a:rPr lang="vi-VN" sz="3200" dirty="0" smtClean="0"/>
              <a:t>Nguyễn thị hậu 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1829" y="1328962"/>
            <a:ext cx="8562109" cy="481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28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531" y="349010"/>
            <a:ext cx="10847671" cy="1017777"/>
          </a:xfrm>
        </p:spPr>
        <p:txBody>
          <a:bodyPr>
            <a:normAutofit fontScale="90000"/>
          </a:bodyPr>
          <a:lstStyle/>
          <a:p>
            <a:r>
              <a:rPr lang="vi-VN" dirty="0" smtClean="0"/>
              <a:t>2. </a:t>
            </a:r>
            <a:r>
              <a:rPr lang="vi-VN" sz="4000" dirty="0" smtClean="0"/>
              <a:t>Đăng nhập, đăng xuất </a:t>
            </a:r>
            <a:r>
              <a:rPr lang="vi-VN" dirty="0" smtClean="0"/>
              <a:t>– nguyễn thị hậu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0181" y="1463770"/>
            <a:ext cx="8075596" cy="494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02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2044" y="79503"/>
            <a:ext cx="9905998" cy="1478570"/>
          </a:xfrm>
        </p:spPr>
        <p:txBody>
          <a:bodyPr/>
          <a:lstStyle/>
          <a:p>
            <a:r>
              <a:rPr lang="vi-VN" dirty="0" smtClean="0"/>
              <a:t>3.</a:t>
            </a:r>
            <a:r>
              <a:rPr lang="vi-VN" dirty="0"/>
              <a:t> đăng </a:t>
            </a:r>
            <a:r>
              <a:rPr lang="vi-VN" dirty="0" smtClean="0"/>
              <a:t>ký – nguyễn văn dẫn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6809" y="1306212"/>
            <a:ext cx="7998594" cy="499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7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4667" y="416388"/>
            <a:ext cx="9905998" cy="931149"/>
          </a:xfrm>
        </p:spPr>
        <p:txBody>
          <a:bodyPr/>
          <a:lstStyle/>
          <a:p>
            <a:r>
              <a:rPr lang="vi-VN" dirty="0"/>
              <a:t>4</a:t>
            </a:r>
            <a:r>
              <a:rPr lang="vi-VN" dirty="0" smtClean="0"/>
              <a:t>. Giỏ hàng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2734" y="1463040"/>
            <a:ext cx="8442925" cy="474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6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3169" y="368262"/>
            <a:ext cx="9905998" cy="902274"/>
          </a:xfrm>
        </p:spPr>
        <p:txBody>
          <a:bodyPr/>
          <a:lstStyle/>
          <a:p>
            <a:r>
              <a:rPr lang="vi-VN" dirty="0"/>
              <a:t>5</a:t>
            </a:r>
            <a:r>
              <a:rPr lang="vi-VN" dirty="0" smtClean="0"/>
              <a:t>. Check out – </a:t>
            </a:r>
            <a:r>
              <a:rPr lang="vi-VN" sz="3200" dirty="0" smtClean="0"/>
              <a:t>Nguyễn văn dẫn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7302" y="1516260"/>
            <a:ext cx="8489482" cy="477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4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0920" y="0"/>
            <a:ext cx="9905998" cy="1478570"/>
          </a:xfrm>
        </p:spPr>
        <p:txBody>
          <a:bodyPr/>
          <a:lstStyle/>
          <a:p>
            <a:r>
              <a:rPr lang="vi-VN" dirty="0"/>
              <a:t>6</a:t>
            </a:r>
            <a:r>
              <a:rPr lang="vi-VN" dirty="0" smtClean="0"/>
              <a:t>. Admin – nguyễn văn dẫn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2922" y="1345413"/>
            <a:ext cx="8765422" cy="493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3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038" y="214257"/>
            <a:ext cx="9905998" cy="1478570"/>
          </a:xfrm>
        </p:spPr>
        <p:txBody>
          <a:bodyPr/>
          <a:lstStyle/>
          <a:p>
            <a:r>
              <a:rPr lang="vi-VN" dirty="0"/>
              <a:t>7</a:t>
            </a:r>
            <a:r>
              <a:rPr lang="vi-VN" dirty="0" smtClean="0"/>
              <a:t>. Thêm sản phẩm – nguyễn văn dẫn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5684" y="1692827"/>
            <a:ext cx="8277726" cy="465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7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17" y="184476"/>
            <a:ext cx="9905998" cy="1478570"/>
          </a:xfrm>
        </p:spPr>
        <p:txBody>
          <a:bodyPr/>
          <a:lstStyle/>
          <a:p>
            <a:r>
              <a:rPr lang="vi-VN" dirty="0"/>
              <a:t>8</a:t>
            </a:r>
            <a:r>
              <a:rPr lang="vi-VN" dirty="0" smtClean="0"/>
              <a:t>. Sửa, xóa sản phẩm –Nguyễn thị hậu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3249" y="1537918"/>
            <a:ext cx="8383159" cy="471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38</TotalTime>
  <Words>104</Words>
  <Application>Microsoft Office PowerPoint</Application>
  <PresentationFormat>Widescreen</PresentationFormat>
  <Paragraphs>14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Times New Roman</vt:lpstr>
      <vt:lpstr>Trebuchet MS</vt:lpstr>
      <vt:lpstr>Tw Cen MT</vt:lpstr>
      <vt:lpstr>Circuit</vt:lpstr>
      <vt:lpstr>LẬP TRÌNH WEB </vt:lpstr>
      <vt:lpstr>1. Trang chủ, tìm kiếm – Nguyễn thị hậu </vt:lpstr>
      <vt:lpstr>2. Đăng nhập, đăng xuất – nguyễn thị hậu</vt:lpstr>
      <vt:lpstr>3. đăng ký – nguyễn văn dẫn </vt:lpstr>
      <vt:lpstr>4. Giỏ hàng </vt:lpstr>
      <vt:lpstr>5. Check out – Nguyễn văn dẫn</vt:lpstr>
      <vt:lpstr>6. Admin – nguyễn văn dẫn</vt:lpstr>
      <vt:lpstr>7. Thêm sản phẩm – nguyễn văn dẫn</vt:lpstr>
      <vt:lpstr>8. Sửa, xóa sản phẩm –Nguyễn thị hậu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LẬP TRÌNH WEB</dc:title>
  <dc:creator>Windows User</dc:creator>
  <cp:lastModifiedBy>Windows User</cp:lastModifiedBy>
  <cp:revision>5</cp:revision>
  <dcterms:created xsi:type="dcterms:W3CDTF">2022-12-18T06:25:17Z</dcterms:created>
  <dcterms:modified xsi:type="dcterms:W3CDTF">2022-12-18T07:03:18Z</dcterms:modified>
</cp:coreProperties>
</file>